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319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Online Bakery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2978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Online Bakery System is a user-friendly e-commerce website that allows customers to easily browse, purchase, and connect with a local bakery business. With a modern and responsive design, the system provides a seamless shopping experience for a variety of freshly baked goods.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12398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99453"/>
            <a:ext cx="31481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Sanjay Sivaprakash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website features a clean and organized layout, making it easy for customers to find what they're looking for.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Detailed Product Info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bakery item is showcased with high-quality imagery, descriptions, and pricing to help customers make informed decisions.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Checkout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streamlined checkout process allows customers to securely complete their purchases with various payment options.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2487335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Catalog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an extensive selection of freshly baked goods, including breads, pastries, cakes, and more.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846796" y="2487335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Shopping Cart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Easily add items to the cart and manage orders before checkout.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50714" y="491132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3167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Reach out to the bakery team through the contact form for any inquiries or feedback.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4837271" y="4911328"/>
            <a:ext cx="2065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31673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website adapts seamlessly to various devices, ensuring a great user experience on any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Catalog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Breads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wide selection of freshly baked artisanal breads, including sourdough, whole wheat, and specialty loaves.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Pastries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Indulge in a variety of flaky, buttery pastries such as croissants, danishes, and hand-crafted tarts.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Cakes &amp; Desserts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Satisfy your sweet tooth with an array of decadent cakes, pies, and other tempting desserts.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Seasonal Specials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a rotating selection of limited-time offerings and seasonal favorites.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6858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Shopping Cart Integration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to Cart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Easily add any item from the catalog to the shopping cart.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Adjust Quantities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the quantity of items in the cart before checkout.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 Items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Delete unwanted items from the cart with a single click.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Checkout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Proceed to the checkout page to complete the purchase.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Checkout and Payment Gateways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Order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review their cart contents and make any final adjustments.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 Details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provide their shipping and payment information to complete the transaction.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Payment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website integrates with trusted payment gateways to ensure a safe and reliable checkout process.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Contact Form and Customer Support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1037868" y="2645569"/>
            <a:ext cx="12870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Inquiries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use the contact form to ask questions, provide feedback, or request additional information.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1011079" y="4489013"/>
            <a:ext cx="18228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bakery team will promptly respond to customer inquiries and provide personalized assistance.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1006793" y="6332458"/>
            <a:ext cx="19085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Ongoing Support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continue to reach out to the bakery for any post-purchase support or concerns.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781" y="770692"/>
            <a:ext cx="7625239" cy="1356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Responsive Design and Usability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5781" y="2452211"/>
            <a:ext cx="7625239" cy="5006578"/>
          </a:xfrm>
          <a:prstGeom prst="roundRect">
            <a:avLst>
              <a:gd name="adj" fmla="val 6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3401" y="2459831"/>
            <a:ext cx="7609999" cy="16637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70332" y="2597587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Optimized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9142" y="2597587"/>
            <a:ext cx="336732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website adapts seamlessly to small screens, providing an exceptional user experience on smartphones and tablets.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3401" y="4123611"/>
            <a:ext cx="7609999" cy="1663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70332" y="4261366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Navigation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9142" y="4261366"/>
            <a:ext cx="336732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menu structures and clear call-to-actions make it simple for customers to find and purchase their desired items.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3401" y="5787390"/>
            <a:ext cx="7609999" cy="16637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70332" y="5925145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Accessible Design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9142" y="5925145"/>
            <a:ext cx="336732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website adheres to accessibility standards, ensuring an inclusive experience for all users.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2024-10-21T09:03:53Z</dcterms:created>
  <dcterms:modified xsi:type="dcterms:W3CDTF">2024-10-21T09:03:53Z</dcterms:modified>
</cp:coreProperties>
</file>